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44E02D-59C8-4865-8940-48C0FC9A4D7E}">
  <a:tblStyle styleId="{2244E02D-59C8-4865-8940-48C0FC9A4D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7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Relationship Id="rId6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5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6.png"/><Relationship Id="rId4" Type="http://schemas.openxmlformats.org/officeDocument/2006/relationships/image" Target="../media/image108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Relationship Id="rId4" Type="http://schemas.openxmlformats.org/officeDocument/2006/relationships/image" Target="../media/image80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Relationship Id="rId7" Type="http://schemas.openxmlformats.org/officeDocument/2006/relationships/image" Target="../media/image76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2.png"/><Relationship Id="rId4" Type="http://schemas.openxmlformats.org/officeDocument/2006/relationships/image" Target="../media/image98.png"/><Relationship Id="rId9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image" Target="../media/image86.png"/><Relationship Id="rId7" Type="http://schemas.openxmlformats.org/officeDocument/2006/relationships/image" Target="../media/image91.png"/><Relationship Id="rId8" Type="http://schemas.openxmlformats.org/officeDocument/2006/relationships/image" Target="../media/image9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87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Relationship Id="rId5" Type="http://schemas.openxmlformats.org/officeDocument/2006/relationships/image" Target="../media/image89.png"/><Relationship Id="rId6" Type="http://schemas.openxmlformats.org/officeDocument/2006/relationships/image" Target="../media/image101.png"/><Relationship Id="rId7" Type="http://schemas.openxmlformats.org/officeDocument/2006/relationships/image" Target="../media/image93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1266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Red</a:t>
            </a:r>
            <a:r>
              <a:rPr lang="en"/>
              <a:t> vs. </a:t>
            </a:r>
            <a:r>
              <a:rPr lang="en">
                <a:solidFill>
                  <a:srgbClr val="0000FF"/>
                </a:solidFill>
              </a:rPr>
              <a:t>Blue</a:t>
            </a:r>
            <a:endParaRPr sz="3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4"/>
          <p:cNvSpPr txBox="1"/>
          <p:nvPr/>
        </p:nvSpPr>
        <p:spPr>
          <a:xfrm>
            <a:off x="2649450" y="3655950"/>
            <a:ext cx="40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by Reece Dillon - 2022/05/09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2" name="Google Shape;116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2" name="Google Shape;1172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2" name="Google Shape;118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2" name="Google Shape;119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2" name="Google Shape;1202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8" name="Google Shape;1208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6" name="Google Shape;1216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8" name="Google Shape;1218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6" name="Google Shape;1226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4" name="Google Shape;1234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2" name="Google Shape;1242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Azure VM - Windows Gateway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00" y="710850"/>
            <a:ext cx="5802125" cy="412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398700" y="107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{2244E02D-59C8-4865-8940-48C0FC9A4D7E}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Labs Virtual Machine - Red vs Blue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gateway Windows VM which allows us access to the other 3 VMs hosted on Hyper-V Manager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Virtual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192.188.1.90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Kali VM is the attacker machine used to pen-test against the vulnerable 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Virtual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192.188.1.105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Capstone VM is the vulnerable apache web server being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targeted running packetbeat, metricbeat and filebeat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Virtual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192.188.1.100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VM to collect and process data from the attack to utilise in defence using 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{2244E02D-59C8-4865-8940-48C0FC9A4D7E}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